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3480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4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99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4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67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0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1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53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8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6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2C42D-70F4-DB43-87B3-EB7DDA7D1BE5}" type="datetimeFigureOut">
              <a:rPr lang="en-US" smtClean="0"/>
              <a:t>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A6E12-AFC7-3940-962A-9B477AD2C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5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ria Valenzuela cropp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8" y="132582"/>
            <a:ext cx="1816797" cy="2938669"/>
          </a:xfrm>
          <a:prstGeom prst="rect">
            <a:avLst/>
          </a:prstGeom>
        </p:spPr>
      </p:pic>
      <p:pic>
        <p:nvPicPr>
          <p:cNvPr id="5" name="Picture 4" descr="Maria Valenzuela Fun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320" y="380717"/>
            <a:ext cx="3073824" cy="2048415"/>
          </a:xfrm>
          <a:prstGeom prst="rect">
            <a:avLst/>
          </a:prstGeom>
        </p:spPr>
      </p:pic>
      <p:pic>
        <p:nvPicPr>
          <p:cNvPr id="6" name="Picture 5" descr="Maria Valenzuela.Fun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8" y="3271906"/>
            <a:ext cx="3519021" cy="2345098"/>
          </a:xfrm>
          <a:prstGeom prst="rect">
            <a:avLst/>
          </a:prstGeom>
        </p:spPr>
      </p:pic>
      <p:pic>
        <p:nvPicPr>
          <p:cNvPr id="7" name="Picture 6" descr="Maria Valenzuela. Fun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8" y="5878869"/>
            <a:ext cx="4214902" cy="28088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4399" y="3574457"/>
            <a:ext cx="2068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Maria Valenzuela</a:t>
            </a:r>
          </a:p>
          <a:p>
            <a:r>
              <a:rPr lang="en-US" dirty="0" smtClean="0"/>
              <a:t>Kindergarten Teacher</a:t>
            </a:r>
          </a:p>
          <a:p>
            <a:r>
              <a:rPr lang="en-US" dirty="0" smtClean="0"/>
              <a:t>Loves </a:t>
            </a:r>
            <a:r>
              <a:rPr lang="en-US" smtClean="0"/>
              <a:t>to walk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60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 Oshkosh</dc:creator>
  <cp:lastModifiedBy>UW Oshkosh</cp:lastModifiedBy>
  <cp:revision>1</cp:revision>
  <dcterms:created xsi:type="dcterms:W3CDTF">2013-02-06T01:38:25Z</dcterms:created>
  <dcterms:modified xsi:type="dcterms:W3CDTF">2013-02-06T01:46:07Z</dcterms:modified>
</cp:coreProperties>
</file>